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950075" cy="9236075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1747-DB91-AEC0-96E9-97E42EE38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4A9926-480B-5BC7-C601-46BBD241A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4643A-EAA9-91E0-8864-5187550D9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6968-DD52-4840-88C5-C57ADADFABF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D2E27-ECD0-1A28-6213-E19191AFD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B54E6-F469-D465-2BAE-55706085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3DB1-A608-495C-895E-8D44F0571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9C299-CC23-8103-5B9C-85EBC9049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6F2E03-7090-3630-8489-BFDED0353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22AB6-1D16-8072-0B48-D8428A7E7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6968-DD52-4840-88C5-C57ADADFABF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0817F-D4C9-4299-7983-29D5664F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2FB2F-0E5C-4898-80CA-F9F3E340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3DB1-A608-495C-895E-8D44F0571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0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7CE798-F02C-CA9D-FCD4-5083CF4BF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E166D-B664-F121-A56D-D07F7F2E8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A7083-C3C0-B7B4-6993-521FAFD02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6968-DD52-4840-88C5-C57ADADFABF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54A83-5BF4-4177-76CB-511995C8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E6647-0461-8552-9135-92C23082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3DB1-A608-495C-895E-8D44F0571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3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931EE-2D4F-4D3F-2702-9B7CBF2A6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F10BA-4570-A80B-B715-66453A939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B2EF5-0558-9EC0-2860-871FEE6FD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6968-DD52-4840-88C5-C57ADADFABF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44F77-D5BD-3E24-669F-34C18889C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A98CC-F688-FF2D-CEC0-3365E55E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3DB1-A608-495C-895E-8D44F0571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5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D1B07-2D28-F39C-AB13-FC7ADC6B3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7473F-428D-D480-786C-B87368821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3599F-9619-24CF-8C0C-DF5C5FC56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6968-DD52-4840-88C5-C57ADADFABF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4E4F3-56AD-932C-98C7-12D1E0A83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2824B-A376-CA19-CD84-598B7938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3DB1-A608-495C-895E-8D44F0571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9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A3C6A-E1DE-56E5-EA92-60995C09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CBE51-5CD6-EC75-344E-9E04012C5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28F94-46D6-3242-A064-FAF0BB329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B20D6-103B-4A3D-FEA6-5B4ACE1EE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6968-DD52-4840-88C5-C57ADADFABF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88E6C-C92D-8E46-DFEF-DF397FE4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5F38F-982A-C5B2-F137-D8D5CD7F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3DB1-A608-495C-895E-8D44F0571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9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19A6-539E-0062-CD6C-3F3AA342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9A8B9-1E9F-79AE-C249-1843EC9BC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DC318-C022-47C3-623E-D518A1BCF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520CAD-851F-14B7-8BEE-811E98179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FC900-FF06-B88E-C119-23C338655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776AC9-B411-A4DE-9E67-4B9FC5848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6968-DD52-4840-88C5-C57ADADFABF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C7E9F8-A2FF-09B3-B183-58D73FF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FD12AD-E3C8-983C-ACA0-6B4D7559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3DB1-A608-495C-895E-8D44F0571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2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EE72-BEEC-5473-71AA-AD3CDD1B5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AAC14F-1A5C-5E08-85C7-888A72144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6968-DD52-4840-88C5-C57ADADFABF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C5EB8-B4D7-2C7D-4A15-99ABE2695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0B0D1-294B-30AB-AD1D-075DA0161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3DB1-A608-495C-895E-8D44F0571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2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849921-FAFB-C71F-AAFD-A47868AC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6968-DD52-4840-88C5-C57ADADFABF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D3F73C-C772-4B18-DF80-3037A815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9CA33-20F4-328D-DD66-8D48938D6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3DB1-A608-495C-895E-8D44F0571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9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39890-1D4D-136E-86D7-3A8B4C758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E2B56-5094-5AFE-6914-86012928B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4F87A-AE3C-ABB9-C233-B1A07BB88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273F8-B620-6D93-AAA7-19365E2C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6968-DD52-4840-88C5-C57ADADFABF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71744-7EAD-ECCF-6C0C-941521B4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38BB7-A8CC-D7EC-E0BE-5544AF0FE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3DB1-A608-495C-895E-8D44F0571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71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680E8-EA21-081A-542C-6A4053B6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00A04D-2C85-F20C-BDAA-6F048EB23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5A000-7B4E-7E41-BC2B-C18BC9E40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134EB-8182-A99F-A161-AD1B7AF36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6968-DD52-4840-88C5-C57ADADFABF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1A637-5614-AD58-2067-B9D192D5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7597A-97EA-F0E5-AE45-05BC6C96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3DB1-A608-495C-895E-8D44F0571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3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8217A6-F13D-AAD0-56AD-CEEEFC8E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A565C-F5E7-69C4-88FE-3B60EFBE9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01AE9-66D3-BA51-EC72-4911CBBC7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26968-DD52-4840-88C5-C57ADADFABF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5B84C-B489-9929-4D29-E3B4AA217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F6862-41DA-DF52-90A5-9966CE457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43DB1-A608-495C-895E-8D44F0571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64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5ADF0201-89EB-A9A8-3CEE-B726AA36A8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16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B77F05F9-C49D-CE3D-C3FE-FD1F8CCD31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6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4B87DF1C-9549-D5BE-85A6-F2D490B4AC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97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AAF7CE0F-4E83-784F-9174-38761C308A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3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6C8BC89C-A9A8-EBC0-FFFD-06CCDDAC77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7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6AA4E280-ED39-E542-BAB8-4281150638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4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716BBA14-952D-27B3-A69E-B085079275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9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76C36350-650E-AADA-5425-D70DDF60CA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9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57A2C5CC-B4CB-3263-A4B3-B1C537ED43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1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CA25B872-5584-4A1C-E1A3-7842ECBCFB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0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CD64A6B8-4D73-68E9-BAF7-1CA5157104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93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4FC43826-0C0A-EB10-C9F0-3036E8B4C6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0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Lorna Rasmussen</dc:creator>
  <cp:lastModifiedBy>Lorna Rasmussen</cp:lastModifiedBy>
  <cp:revision>1</cp:revision>
  <cp:lastPrinted>2022-08-15T02:05:07Z</cp:lastPrinted>
  <dcterms:created xsi:type="dcterms:W3CDTF">2022-08-15T02:02:28Z</dcterms:created>
  <dcterms:modified xsi:type="dcterms:W3CDTF">2022-08-15T02:05:09Z</dcterms:modified>
</cp:coreProperties>
</file>