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1849-5A84-ADE5-3DC8-E2C3A4587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B09D4-C244-F81C-7440-3804C81AAF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3D7C4-CAD1-135B-7D31-42D2FFADB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291D-6DD4-409E-96F2-E76A09EAA9C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DF117-901E-B651-47C6-BFB843C0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956BF-B3EF-105F-CAFB-18E5A3085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8678-D2FE-406E-9192-6FEC98766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BF9A-D436-71E0-9FED-71CD1C8DB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A1EE-C0E1-DB8A-9A37-A2EF82F2F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AB0FA-6334-8769-C526-E5BE2845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291D-6DD4-409E-96F2-E76A09EAA9C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3B1E1-B39D-6D51-9DBA-C6F94817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0193C-6A0C-83BA-926F-CC934D93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8678-D2FE-406E-9192-6FEC98766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E8D3A1-BF48-FCC4-C4C7-79D04B08D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0E9C1-8CE2-3989-D5F7-25BDF02DF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3CAC1-BCFC-361D-5503-232AAD7FF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291D-6DD4-409E-96F2-E76A09EAA9C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B1920-F42B-1E30-7049-F370022B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2B21D-3F7A-3532-703D-9FE98171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8678-D2FE-406E-9192-6FEC98766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0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0254C-9854-6335-DABB-1FB1797E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8B284-427C-828E-D4EC-B4FCF84E6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1A91E-C654-9D4F-D69E-4F3A65A01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291D-6DD4-409E-96F2-E76A09EAA9C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50EF0-965F-C775-BC60-65543D0B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1D58-F381-62CB-3142-91E83E32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8678-D2FE-406E-9192-6FEC98766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8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C00-6540-0A3A-54B4-39B43A7F2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ADD57-F8BB-1270-C853-12D75E128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9568B-1605-8CED-A164-FF64A3032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291D-6DD4-409E-96F2-E76A09EAA9C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1BAED-1821-0D64-5EC9-96CD27AF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BB51C-D17B-5358-76DE-9DAB8003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8678-D2FE-406E-9192-6FEC98766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0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F193C-2B12-7BD9-25DD-121E158C2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FE784-0841-F9FD-4B7D-DFDB95137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99A1E-26C5-3F17-3841-338B74463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EFAC1-A07B-8329-9E79-65B07141C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291D-6DD4-409E-96F2-E76A09EAA9C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6A708-DAB8-A277-F5A2-BEE90277A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4AED8-6A9E-E103-441C-DBE26D7E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8678-D2FE-406E-9192-6FEC98766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0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43185-2F57-5182-0377-1244C125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2C2A9-781D-D6BC-F6C5-AF3E618FC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BE2E1-7258-5928-CABD-93BCE8B41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2EEDF-14B3-F103-696F-2BEDDF5862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90D5B-A772-D7DA-207E-D46FC4925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4E72C4-E1C3-8A65-47DD-8F30AF309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291D-6DD4-409E-96F2-E76A09EAA9C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99F225-D3CE-0441-70B3-A5B385A3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3673D0-53ED-A6BA-53AB-A210AEDB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8678-D2FE-406E-9192-6FEC98766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0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8BE2-4CA8-F1E5-1E93-BC056CF5C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56889-4FFB-21E6-5212-99D70354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291D-6DD4-409E-96F2-E76A09EAA9C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8FA3C-491A-5C79-203A-F34766B9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104E3-AA86-64E8-E739-76DA84244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8678-D2FE-406E-9192-6FEC98766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4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4FB36A-6AC8-A51A-91E1-1AC888BA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291D-6DD4-409E-96F2-E76A09EAA9C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445B30-DEE7-7AF8-76FD-8A3C691A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2E87B-18C7-E965-0693-25700B47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8678-D2FE-406E-9192-6FEC98766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DDB12-4608-7324-69FB-FEBFB363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4B971-5768-A9ED-4934-B501C97BF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0AF0B-2FD3-E1A5-E510-84997E607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1EABA-5E56-FBF4-1EE0-A061867EC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291D-6DD4-409E-96F2-E76A09EAA9C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F8FF3-8B54-D2D0-66FC-6D19000B8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CF7AE-85D5-81B4-5150-1E97FFE6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8678-D2FE-406E-9192-6FEC98766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1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5DE5-BA03-E20B-33F3-DFF003F01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1F9225-CB4B-1412-F035-A06EED3444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75CBD-7355-D5B0-D55C-AC71120D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64600-1F3F-D74D-0359-E78D84721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291D-6DD4-409E-96F2-E76A09EAA9C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082F8-30CE-24A3-CFDA-7CE22A72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149B2-9FA8-A78A-0812-D6C2D6ECB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28678-D2FE-406E-9192-6FEC98766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3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AE779C-FF5B-6A61-B96A-ABC54DB59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22267-43D0-DA00-1189-9408C5271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B9135-6B0D-6059-2992-B9CA46D04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C291D-6DD4-409E-96F2-E76A09EAA9C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9137E-4783-7446-4EAA-AD149F72E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38F99-A915-5158-826A-7F4F4C295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28678-D2FE-406E-9192-6FEC98766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01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E5904414-E55E-4C79-118C-5E2435FD37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9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FBBA2BDA-B778-809F-0119-1CD91C18EF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2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E766D33A-A4A6-3318-672A-AA41F0D56C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3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45E61AE7-EC2C-1901-29BA-176BE85D9C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4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440B55D6-E6B4-CD17-F594-90A206BC47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5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EBB7494C-3F6C-F533-4CEF-0236A99E9D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1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E8C8E5DC-FFD7-BE01-2D03-E0EC5C5198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7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E9BAB41F-1C94-176C-08F1-8339424B4B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5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7CF3D645-75F8-1691-9165-2E3C98FA49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8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62A5F2DA-FF4C-291F-FC61-CC27318B91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8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F53E99A8-2F13-C197-B3FF-9A2454C623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A8434370-E353-AB0D-3518-BC07AE4C23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6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A4603A08-4669-4070-F8E9-7D7975DE77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9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54004EB3-AA15-2E87-A429-635DFB353D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5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635DAB44-7642-6C5D-EA63-64362B095A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2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7017CC8C-1FD5-27BA-D335-0F9FDCF76D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5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37FBFBF2-E021-22D2-0F4F-66FE3EB1E9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6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31FBDF48-C926-892F-68B1-E99C9D5A35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7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AEDB7365-17C0-8F5D-963A-21C8C7CA16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4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040E50D9-8ED5-797A-CBE9-492AD20C96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0B533369-1DFB-51B0-90E1-43DB366E9E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7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536C13FE-F619-E8BD-B1D7-E66568F182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1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5532F608-3347-CBFF-CF3D-75AD3F7893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7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72282791-9F10-4552-1DB8-319363E4C2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4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14E5B4CD-6694-2540-6501-9461E4FFAD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1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346858B6-96EF-3B02-112C-478100D58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9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6C74DCCC-ADC6-D1C8-D381-625B213E1E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2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11C1E4C2-5D9F-E602-9D88-08B76D6E49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6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CF7C748B-F350-1A82-9E9D-2E42C20657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A7B2EE07-7E1C-F07F-7631-34B036B310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1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171B2513-DBA4-6CFA-A73D-D80A4DD593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2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A172FE97-0AF8-16D3-FD3E-C400271BAE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80B60877-B838-5811-AE79-FD054BBDE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6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F97D16BB-EA4E-F35C-D495-B76A2794C5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76C59835-BF20-D4CD-F00E-BD0A0758E9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3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0C9F02DD-40E5-D000-B2A5-DF9B7BB8D2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8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D0F25A06-516C-950C-D527-3AF16CACF1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2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5EE819AE-2349-6127-7A9F-7AAB1F47D0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2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FC265B4F-3A5C-294E-E96E-85909EEC35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9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4F5DC633-D4D5-B6DA-2482-8E4E1C19DD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9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F7641127-6499-3F6F-7C8C-96C542AACE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0990108E-F1E1-D430-D994-66FF215D98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0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042A5933-0D82-7E56-4EFC-81FF7B6350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4CF683BE-B8C6-D06E-9AE6-EFA0CD5E83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2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B9C59069-53F2-FF8D-FB68-4E7B17897E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5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F935F504-E708-3450-91F4-7EB05EC7BE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1F087DE1-778D-4672-3D51-CF2FA664D2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1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82F9819A-A777-7C6A-9718-F75129E85E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16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42EA89A3-40D1-6B03-5EB6-4A352BD592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5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Lorna Rasmussen</dc:creator>
  <cp:lastModifiedBy>Lorna Rasmussen</cp:lastModifiedBy>
  <cp:revision>2</cp:revision>
  <dcterms:created xsi:type="dcterms:W3CDTF">2022-09-02T10:17:09Z</dcterms:created>
  <dcterms:modified xsi:type="dcterms:W3CDTF">2022-09-02T10:18:10Z</dcterms:modified>
</cp:coreProperties>
</file>